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9" autoAdjust="0"/>
    <p:restoredTop sz="95897"/>
  </p:normalViewPr>
  <p:slideViewPr>
    <p:cSldViewPr snapToGrid="0">
      <p:cViewPr varScale="1">
        <p:scale>
          <a:sx n="72" d="100"/>
          <a:sy n="72" d="100"/>
        </p:scale>
        <p:origin x="7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C69C5302-972E-43BC-A81E-340EBF11388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8">
              <a:extLst>
                <a:ext uri="{FF2B5EF4-FFF2-40B4-BE49-F238E27FC236}">
                  <a16:creationId xmlns:a16="http://schemas.microsoft.com/office/drawing/2014/main" id="{8E719F22-58FB-4ECF-8194-519EF566C53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67A7162-64C2-49AC-838B-6DE9892A45A5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7" name="Rectangle 10">
            <a:extLst>
              <a:ext uri="{FF2B5EF4-FFF2-40B4-BE49-F238E27FC236}">
                <a16:creationId xmlns:a16="http://schemas.microsoft.com/office/drawing/2014/main" id="{F6856DEC-CF96-4CD5-9B43-5B16516D984A}"/>
              </a:ext>
            </a:extLst>
          </p:cNvPr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939EBDF-8ED2-41EF-A118-F4D2C960D915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413" y="1792288"/>
            <a:ext cx="990600" cy="304800"/>
          </a:xfrm>
        </p:spPr>
        <p:txBody>
          <a:bodyPr anchor="t"/>
          <a:lstStyle>
            <a:lvl1pPr algn="l">
              <a:defRPr b="0" i="0" smtClean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52A8B932-A60E-47AC-8DE0-CB83130E4D71}" type="datetimeFigureOut">
              <a:rPr lang="el-GR"/>
              <a:pPr>
                <a:defRPr/>
              </a:pPr>
              <a:t>14/3/2022</a:t>
            </a:fld>
            <a:endParaRPr lang="el-GR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911B7C9-8876-4570-8738-83B386A9E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2706" y="3228182"/>
            <a:ext cx="3859213" cy="30480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B46593B-7448-49A8-A108-390DC7C77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81817-98EF-4E62-A673-B98C44858FB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9716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>
            <a:extLst>
              <a:ext uri="{FF2B5EF4-FFF2-40B4-BE49-F238E27FC236}">
                <a16:creationId xmlns:a16="http://schemas.microsoft.com/office/drawing/2014/main" id="{364D8CD2-6E39-4F8A-8D5B-709240011B1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2">
              <a:extLst>
                <a:ext uri="{FF2B5EF4-FFF2-40B4-BE49-F238E27FC236}">
                  <a16:creationId xmlns:a16="http://schemas.microsoft.com/office/drawing/2014/main" id="{AD7B4677-414E-4CA4-8AE7-5A683BC9D07C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>
              <a:extLst>
                <a:ext uri="{FF2B5EF4-FFF2-40B4-BE49-F238E27FC236}">
                  <a16:creationId xmlns:a16="http://schemas.microsoft.com/office/drawing/2014/main" id="{20C7D136-E91B-4448-BF9F-DCF6325B40F6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>
              <a:extLst>
                <a:ext uri="{FF2B5EF4-FFF2-40B4-BE49-F238E27FC236}">
                  <a16:creationId xmlns:a16="http://schemas.microsoft.com/office/drawing/2014/main" id="{4D81EA54-7241-4EF7-9C4E-A40D9E55BFF7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>
              <a:extLst>
                <a:ext uri="{FF2B5EF4-FFF2-40B4-BE49-F238E27FC236}">
                  <a16:creationId xmlns:a16="http://schemas.microsoft.com/office/drawing/2014/main" id="{2F6B2F53-1D0F-49E8-B784-A0C889652636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>
              <a:extLst>
                <a:ext uri="{FF2B5EF4-FFF2-40B4-BE49-F238E27FC236}">
                  <a16:creationId xmlns:a16="http://schemas.microsoft.com/office/drawing/2014/main" id="{7132687D-85F9-440E-81DD-139E11228572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>
              <a:extLst>
                <a:ext uri="{FF2B5EF4-FFF2-40B4-BE49-F238E27FC236}">
                  <a16:creationId xmlns:a16="http://schemas.microsoft.com/office/drawing/2014/main" id="{5A24B56E-D056-47BF-B589-701A3FDF825E}"/>
                </a:ext>
              </a:extLst>
            </p:cNvPr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FE764023-5C1C-491C-BB75-2AC7B7C3FAA3}"/>
                </a:ext>
              </a:extLst>
            </p:cNvPr>
            <p:cNvSpPr>
              <a:spLocks/>
            </p:cNvSpPr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57DC5F44-ADB2-40D0-8548-4904CCE1C879}"/>
                </a:ext>
              </a:extLst>
            </p:cNvPr>
            <p:cNvSpPr>
              <a:spLocks/>
            </p:cNvSpPr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856 h 2856"/>
                <a:gd name="T4" fmla="*/ 7104 w 7104"/>
                <a:gd name="T5" fmla="*/ 2856 h 2856"/>
                <a:gd name="T6" fmla="*/ 7104 w 7104"/>
                <a:gd name="T7" fmla="*/ 1 h 2856"/>
                <a:gd name="T8" fmla="*/ 7104 w 7104"/>
                <a:gd name="T9" fmla="*/ 1 h 2856"/>
                <a:gd name="T10" fmla="*/ 6943 w 7104"/>
                <a:gd name="T11" fmla="*/ 26 h 2856"/>
                <a:gd name="T12" fmla="*/ 6782 w 7104"/>
                <a:gd name="T13" fmla="*/ 50 h 2856"/>
                <a:gd name="T14" fmla="*/ 6621 w 7104"/>
                <a:gd name="T15" fmla="*/ 73 h 2856"/>
                <a:gd name="T16" fmla="*/ 6459 w 7104"/>
                <a:gd name="T17" fmla="*/ 93 h 2856"/>
                <a:gd name="T18" fmla="*/ 6298 w 7104"/>
                <a:gd name="T19" fmla="*/ 113 h 2856"/>
                <a:gd name="T20" fmla="*/ 6136 w 7104"/>
                <a:gd name="T21" fmla="*/ 132 h 2856"/>
                <a:gd name="T22" fmla="*/ 5976 w 7104"/>
                <a:gd name="T23" fmla="*/ 148 h 2856"/>
                <a:gd name="T24" fmla="*/ 5814 w 7104"/>
                <a:gd name="T25" fmla="*/ 163 h 2856"/>
                <a:gd name="T26" fmla="*/ 5653 w 7104"/>
                <a:gd name="T27" fmla="*/ 177 h 2856"/>
                <a:gd name="T28" fmla="*/ 5494 w 7104"/>
                <a:gd name="T29" fmla="*/ 189 h 2856"/>
                <a:gd name="T30" fmla="*/ 5334 w 7104"/>
                <a:gd name="T31" fmla="*/ 201 h 2856"/>
                <a:gd name="T32" fmla="*/ 5175 w 7104"/>
                <a:gd name="T33" fmla="*/ 211 h 2856"/>
                <a:gd name="T34" fmla="*/ 5017 w 7104"/>
                <a:gd name="T35" fmla="*/ 219 h 2856"/>
                <a:gd name="T36" fmla="*/ 4859 w 7104"/>
                <a:gd name="T37" fmla="*/ 227 h 2856"/>
                <a:gd name="T38" fmla="*/ 4703 w 7104"/>
                <a:gd name="T39" fmla="*/ 234 h 2856"/>
                <a:gd name="T40" fmla="*/ 4548 w 7104"/>
                <a:gd name="T41" fmla="*/ 239 h 2856"/>
                <a:gd name="T42" fmla="*/ 4393 w 7104"/>
                <a:gd name="T43" fmla="*/ 243 h 2856"/>
                <a:gd name="T44" fmla="*/ 4240 w 7104"/>
                <a:gd name="T45" fmla="*/ 247 h 2856"/>
                <a:gd name="T46" fmla="*/ 4088 w 7104"/>
                <a:gd name="T47" fmla="*/ 249 h 2856"/>
                <a:gd name="T48" fmla="*/ 3937 w 7104"/>
                <a:gd name="T49" fmla="*/ 251 h 2856"/>
                <a:gd name="T50" fmla="*/ 3788 w 7104"/>
                <a:gd name="T51" fmla="*/ 252 h 2856"/>
                <a:gd name="T52" fmla="*/ 3640 w 7104"/>
                <a:gd name="T53" fmla="*/ 251 h 2856"/>
                <a:gd name="T54" fmla="*/ 3494 w 7104"/>
                <a:gd name="T55" fmla="*/ 251 h 2856"/>
                <a:gd name="T56" fmla="*/ 3349 w 7104"/>
                <a:gd name="T57" fmla="*/ 249 h 2856"/>
                <a:gd name="T58" fmla="*/ 3207 w 7104"/>
                <a:gd name="T59" fmla="*/ 246 h 2856"/>
                <a:gd name="T60" fmla="*/ 3066 w 7104"/>
                <a:gd name="T61" fmla="*/ 243 h 2856"/>
                <a:gd name="T62" fmla="*/ 2928 w 7104"/>
                <a:gd name="T63" fmla="*/ 240 h 2856"/>
                <a:gd name="T64" fmla="*/ 2791 w 7104"/>
                <a:gd name="T65" fmla="*/ 235 h 2856"/>
                <a:gd name="T66" fmla="*/ 2656 w 7104"/>
                <a:gd name="T67" fmla="*/ 230 h 2856"/>
                <a:gd name="T68" fmla="*/ 2524 w 7104"/>
                <a:gd name="T69" fmla="*/ 225 h 2856"/>
                <a:gd name="T70" fmla="*/ 2266 w 7104"/>
                <a:gd name="T71" fmla="*/ 212 h 2856"/>
                <a:gd name="T72" fmla="*/ 2019 w 7104"/>
                <a:gd name="T73" fmla="*/ 198 h 2856"/>
                <a:gd name="T74" fmla="*/ 1782 w 7104"/>
                <a:gd name="T75" fmla="*/ 183 h 2856"/>
                <a:gd name="T76" fmla="*/ 1557 w 7104"/>
                <a:gd name="T77" fmla="*/ 167 h 2856"/>
                <a:gd name="T78" fmla="*/ 1343 w 7104"/>
                <a:gd name="T79" fmla="*/ 150 h 2856"/>
                <a:gd name="T80" fmla="*/ 1144 w 7104"/>
                <a:gd name="T81" fmla="*/ 132 h 2856"/>
                <a:gd name="T82" fmla="*/ 957 w 7104"/>
                <a:gd name="T83" fmla="*/ 114 h 2856"/>
                <a:gd name="T84" fmla="*/ 785 w 7104"/>
                <a:gd name="T85" fmla="*/ 96 h 2856"/>
                <a:gd name="T86" fmla="*/ 627 w 7104"/>
                <a:gd name="T87" fmla="*/ 79 h 2856"/>
                <a:gd name="T88" fmla="*/ 487 w 7104"/>
                <a:gd name="T89" fmla="*/ 63 h 2856"/>
                <a:gd name="T90" fmla="*/ 361 w 7104"/>
                <a:gd name="T91" fmla="*/ 48 h 2856"/>
                <a:gd name="T92" fmla="*/ 254 w 7104"/>
                <a:gd name="T93" fmla="*/ 35 h 2856"/>
                <a:gd name="T94" fmla="*/ 165 w 7104"/>
                <a:gd name="T95" fmla="*/ 23 h 2856"/>
                <a:gd name="T96" fmla="*/ 42 w 7104"/>
                <a:gd name="T97" fmla="*/ 6 h 2856"/>
                <a:gd name="T98" fmla="*/ 0 w 7104"/>
                <a:gd name="T99" fmla="*/ 0 h 2856"/>
                <a:gd name="T100" fmla="*/ 0 w 7104"/>
                <a:gd name="T101" fmla="*/ 0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6CB56982-E4F4-41C6-AF1A-DF4D9BFF5638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5" name="Rectangle 15">
            <a:extLst>
              <a:ext uri="{FF2B5EF4-FFF2-40B4-BE49-F238E27FC236}">
                <a16:creationId xmlns:a16="http://schemas.microsoft.com/office/drawing/2014/main" id="{D8D733FD-9C5A-4373-B3D9-340698488D9E}"/>
              </a:ext>
            </a:extLst>
          </p:cNvPr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6" name="Date Placeholder 4">
            <a:extLst>
              <a:ext uri="{FF2B5EF4-FFF2-40B4-BE49-F238E27FC236}">
                <a16:creationId xmlns:a16="http://schemas.microsoft.com/office/drawing/2014/main" id="{BC533DF9-802A-4D7E-8A40-582EC433E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0BA40-8A69-4316-B1B3-C288D8EC4791}" type="datetimeFigureOut">
              <a:rPr lang="el-GR"/>
              <a:pPr>
                <a:defRPr/>
              </a:pPr>
              <a:t>14/3/2022</a:t>
            </a:fld>
            <a:endParaRPr lang="el-GR"/>
          </a:p>
        </p:txBody>
      </p:sp>
      <p:sp>
        <p:nvSpPr>
          <p:cNvPr id="17" name="Footer Placeholder 5">
            <a:extLst>
              <a:ext uri="{FF2B5EF4-FFF2-40B4-BE49-F238E27FC236}">
                <a16:creationId xmlns:a16="http://schemas.microsoft.com/office/drawing/2014/main" id="{C339258A-0FBC-4533-A8F3-E303EFD7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" name="Slide Number Placeholder 6">
            <a:extLst>
              <a:ext uri="{FF2B5EF4-FFF2-40B4-BE49-F238E27FC236}">
                <a16:creationId xmlns:a16="http://schemas.microsoft.com/office/drawing/2014/main" id="{5E1DD037-A17C-4E49-817D-1791983B0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36911-FDB3-4D98-A557-DE71CEE9927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43034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F6E434BB-16D9-4214-9A04-74EFD5A1955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>
              <a:extLst>
                <a:ext uri="{FF2B5EF4-FFF2-40B4-BE49-F238E27FC236}">
                  <a16:creationId xmlns:a16="http://schemas.microsoft.com/office/drawing/2014/main" id="{14DBD6AF-B03C-4C97-9BA0-4C45B0E7153B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3">
              <a:extLst>
                <a:ext uri="{FF2B5EF4-FFF2-40B4-BE49-F238E27FC236}">
                  <a16:creationId xmlns:a16="http://schemas.microsoft.com/office/drawing/2014/main" id="{4B0E0BB9-111E-4104-82B7-072B3CC830DF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>
              <a:extLst>
                <a:ext uri="{FF2B5EF4-FFF2-40B4-BE49-F238E27FC236}">
                  <a16:creationId xmlns:a16="http://schemas.microsoft.com/office/drawing/2014/main" id="{B5D4ABCC-9EAD-4C7D-AF79-FB73229C4112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>
              <a:extLst>
                <a:ext uri="{FF2B5EF4-FFF2-40B4-BE49-F238E27FC236}">
                  <a16:creationId xmlns:a16="http://schemas.microsoft.com/office/drawing/2014/main" id="{9D5BF528-81E8-480B-BE45-C820CF23F781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7">
              <a:extLst>
                <a:ext uri="{FF2B5EF4-FFF2-40B4-BE49-F238E27FC236}">
                  <a16:creationId xmlns:a16="http://schemas.microsoft.com/office/drawing/2014/main" id="{DEDEBEA5-08F1-4339-B9CD-A63FE26C6B63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8">
              <a:extLst>
                <a:ext uri="{FF2B5EF4-FFF2-40B4-BE49-F238E27FC236}">
                  <a16:creationId xmlns:a16="http://schemas.microsoft.com/office/drawing/2014/main" id="{E7CD5FC7-F8DA-425B-A955-52443A2CB8C0}"/>
                </a:ext>
              </a:extLst>
            </p:cNvPr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F62EFBAA-727B-4E15-898E-3B66F90C52E3}"/>
                </a:ext>
              </a:extLst>
            </p:cNvPr>
            <p:cNvSpPr>
              <a:spLocks/>
            </p:cNvSpPr>
            <p:nvPr/>
          </p:nvSpPr>
          <p:spPr bwMode="gray">
            <a:xfrm rot="-589932">
              <a:off x="8490951" y="2714874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39D57AE0-6427-44A4-BB86-278B687D944A}"/>
                </a:ext>
              </a:extLst>
            </p:cNvPr>
            <p:cNvSpPr>
              <a:spLocks/>
            </p:cNvSpPr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>
                <a:gd name="T0" fmla="*/ 0 w 10000"/>
                <a:gd name="T1" fmla="*/ 0 h 7946"/>
                <a:gd name="T2" fmla="*/ 0 w 10000"/>
                <a:gd name="T3" fmla="*/ 7945 h 7946"/>
                <a:gd name="T4" fmla="*/ 10000 w 10000"/>
                <a:gd name="T5" fmla="*/ 7946 h 7946"/>
                <a:gd name="T6" fmla="*/ 10000 w 10000"/>
                <a:gd name="T7" fmla="*/ 4 h 7946"/>
                <a:gd name="T8" fmla="*/ 10000 w 10000"/>
                <a:gd name="T9" fmla="*/ 4 h 7946"/>
                <a:gd name="T10" fmla="*/ 9773 w 10000"/>
                <a:gd name="T11" fmla="*/ 91 h 7946"/>
                <a:gd name="T12" fmla="*/ 9547 w 10000"/>
                <a:gd name="T13" fmla="*/ 175 h 7946"/>
                <a:gd name="T14" fmla="*/ 9320 w 10000"/>
                <a:gd name="T15" fmla="*/ 256 h 7946"/>
                <a:gd name="T16" fmla="*/ 9092 w 10000"/>
                <a:gd name="T17" fmla="*/ 326 h 7946"/>
                <a:gd name="T18" fmla="*/ 8865 w 10000"/>
                <a:gd name="T19" fmla="*/ 396 h 7946"/>
                <a:gd name="T20" fmla="*/ 8637 w 10000"/>
                <a:gd name="T21" fmla="*/ 462 h 7946"/>
                <a:gd name="T22" fmla="*/ 8412 w 10000"/>
                <a:gd name="T23" fmla="*/ 518 h 7946"/>
                <a:gd name="T24" fmla="*/ 8184 w 10000"/>
                <a:gd name="T25" fmla="*/ 571 h 7946"/>
                <a:gd name="T26" fmla="*/ 7957 w 10000"/>
                <a:gd name="T27" fmla="*/ 620 h 7946"/>
                <a:gd name="T28" fmla="*/ 7734 w 10000"/>
                <a:gd name="T29" fmla="*/ 662 h 7946"/>
                <a:gd name="T30" fmla="*/ 7508 w 10000"/>
                <a:gd name="T31" fmla="*/ 704 h 7946"/>
                <a:gd name="T32" fmla="*/ 7285 w 10000"/>
                <a:gd name="T33" fmla="*/ 739 h 7946"/>
                <a:gd name="T34" fmla="*/ 7062 w 10000"/>
                <a:gd name="T35" fmla="*/ 767 h 7946"/>
                <a:gd name="T36" fmla="*/ 6840 w 10000"/>
                <a:gd name="T37" fmla="*/ 795 h 7946"/>
                <a:gd name="T38" fmla="*/ 6620 w 10000"/>
                <a:gd name="T39" fmla="*/ 819 h 7946"/>
                <a:gd name="T40" fmla="*/ 6402 w 10000"/>
                <a:gd name="T41" fmla="*/ 837 h 7946"/>
                <a:gd name="T42" fmla="*/ 6184 w 10000"/>
                <a:gd name="T43" fmla="*/ 851 h 7946"/>
                <a:gd name="T44" fmla="*/ 5968 w 10000"/>
                <a:gd name="T45" fmla="*/ 865 h 7946"/>
                <a:gd name="T46" fmla="*/ 5755 w 10000"/>
                <a:gd name="T47" fmla="*/ 872 h 7946"/>
                <a:gd name="T48" fmla="*/ 5542 w 10000"/>
                <a:gd name="T49" fmla="*/ 879 h 7946"/>
                <a:gd name="T50" fmla="*/ 5332 w 10000"/>
                <a:gd name="T51" fmla="*/ 882 h 7946"/>
                <a:gd name="T52" fmla="*/ 5124 w 10000"/>
                <a:gd name="T53" fmla="*/ 879 h 7946"/>
                <a:gd name="T54" fmla="*/ 4918 w 10000"/>
                <a:gd name="T55" fmla="*/ 879 h 7946"/>
                <a:gd name="T56" fmla="*/ 4714 w 10000"/>
                <a:gd name="T57" fmla="*/ 872 h 7946"/>
                <a:gd name="T58" fmla="*/ 4514 w 10000"/>
                <a:gd name="T59" fmla="*/ 861 h 7946"/>
                <a:gd name="T60" fmla="*/ 4316 w 10000"/>
                <a:gd name="T61" fmla="*/ 851 h 7946"/>
                <a:gd name="T62" fmla="*/ 4122 w 10000"/>
                <a:gd name="T63" fmla="*/ 840 h 7946"/>
                <a:gd name="T64" fmla="*/ 3929 w 10000"/>
                <a:gd name="T65" fmla="*/ 823 h 7946"/>
                <a:gd name="T66" fmla="*/ 3739 w 10000"/>
                <a:gd name="T67" fmla="*/ 805 h 7946"/>
                <a:gd name="T68" fmla="*/ 3553 w 10000"/>
                <a:gd name="T69" fmla="*/ 788 h 7946"/>
                <a:gd name="T70" fmla="*/ 3190 w 10000"/>
                <a:gd name="T71" fmla="*/ 742 h 7946"/>
                <a:gd name="T72" fmla="*/ 2842 w 10000"/>
                <a:gd name="T73" fmla="*/ 693 h 7946"/>
                <a:gd name="T74" fmla="*/ 2508 w 10000"/>
                <a:gd name="T75" fmla="*/ 641 h 7946"/>
                <a:gd name="T76" fmla="*/ 2192 w 10000"/>
                <a:gd name="T77" fmla="*/ 585 h 7946"/>
                <a:gd name="T78" fmla="*/ 1890 w 10000"/>
                <a:gd name="T79" fmla="*/ 525 h 7946"/>
                <a:gd name="T80" fmla="*/ 1610 w 10000"/>
                <a:gd name="T81" fmla="*/ 462 h 7946"/>
                <a:gd name="T82" fmla="*/ 1347 w 10000"/>
                <a:gd name="T83" fmla="*/ 399 h 7946"/>
                <a:gd name="T84" fmla="*/ 1105 w 10000"/>
                <a:gd name="T85" fmla="*/ 336 h 7946"/>
                <a:gd name="T86" fmla="*/ 883 w 10000"/>
                <a:gd name="T87" fmla="*/ 277 h 7946"/>
                <a:gd name="T88" fmla="*/ 686 w 10000"/>
                <a:gd name="T89" fmla="*/ 221 h 7946"/>
                <a:gd name="T90" fmla="*/ 508 w 10000"/>
                <a:gd name="T91" fmla="*/ 168 h 7946"/>
                <a:gd name="T92" fmla="*/ 358 w 10000"/>
                <a:gd name="T93" fmla="*/ 123 h 7946"/>
                <a:gd name="T94" fmla="*/ 232 w 10000"/>
                <a:gd name="T95" fmla="*/ 81 h 7946"/>
                <a:gd name="T96" fmla="*/ 59 w 10000"/>
                <a:gd name="T97" fmla="*/ 21 h 7946"/>
                <a:gd name="T98" fmla="*/ 0 w 10000"/>
                <a:gd name="T99" fmla="*/ 0 h 7946"/>
                <a:gd name="T100" fmla="*/ 0 w 10000"/>
                <a:gd name="T101" fmla="*/ 0 h 7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C94AE5FE-C156-43FF-9D84-E818AEDBD2E3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5" name="Rectangle 12">
            <a:extLst>
              <a:ext uri="{FF2B5EF4-FFF2-40B4-BE49-F238E27FC236}">
                <a16:creationId xmlns:a16="http://schemas.microsoft.com/office/drawing/2014/main" id="{5EBAEFBF-5303-4600-BF3D-ACD0A97C7525}"/>
              </a:ext>
            </a:extLst>
          </p:cNvPr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BA499292-1B06-49D9-AD2E-5A317310E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BA939-6D48-45C5-B554-C01D3C335E72}" type="datetimeFigureOut">
              <a:rPr lang="el-GR"/>
              <a:pPr>
                <a:defRPr/>
              </a:pPr>
              <a:t>14/3/2022</a:t>
            </a:fld>
            <a:endParaRPr lang="el-GR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54284E2-21F3-4955-B43E-5547AD2D0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32C59C3B-AE64-4AD7-9A53-EAC5C3704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7CF67-B5F4-4A90-A125-B587B29A438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58553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>
            <a:extLst>
              <a:ext uri="{FF2B5EF4-FFF2-40B4-BE49-F238E27FC236}">
                <a16:creationId xmlns:a16="http://schemas.microsoft.com/office/drawing/2014/main" id="{32B43F76-4C50-4E42-BB57-8BAACE7724B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6">
              <a:extLst>
                <a:ext uri="{FF2B5EF4-FFF2-40B4-BE49-F238E27FC236}">
                  <a16:creationId xmlns:a16="http://schemas.microsoft.com/office/drawing/2014/main" id="{45FEFE54-CCE0-4BC3-AAE2-F30E39C041DE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9">
              <a:extLst>
                <a:ext uri="{FF2B5EF4-FFF2-40B4-BE49-F238E27FC236}">
                  <a16:creationId xmlns:a16="http://schemas.microsoft.com/office/drawing/2014/main" id="{27560398-44BD-4C5D-9921-8A509F1DC15B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21">
              <a:extLst>
                <a:ext uri="{FF2B5EF4-FFF2-40B4-BE49-F238E27FC236}">
                  <a16:creationId xmlns:a16="http://schemas.microsoft.com/office/drawing/2014/main" id="{4EAD1F3D-4A97-47EE-A515-A7AEC64D6877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22">
              <a:extLst>
                <a:ext uri="{FF2B5EF4-FFF2-40B4-BE49-F238E27FC236}">
                  <a16:creationId xmlns:a16="http://schemas.microsoft.com/office/drawing/2014/main" id="{66CEA710-5F64-4CE6-8CFC-7D6B02F30808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3">
              <a:extLst>
                <a:ext uri="{FF2B5EF4-FFF2-40B4-BE49-F238E27FC236}">
                  <a16:creationId xmlns:a16="http://schemas.microsoft.com/office/drawing/2014/main" id="{51587880-F58F-4D85-972F-AE379933BFAB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24">
              <a:extLst>
                <a:ext uri="{FF2B5EF4-FFF2-40B4-BE49-F238E27FC236}">
                  <a16:creationId xmlns:a16="http://schemas.microsoft.com/office/drawing/2014/main" id="{3F180FEC-7CCF-41C1-A6C8-C341C1A12108}"/>
                </a:ext>
              </a:extLst>
            </p:cNvPr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90E64C16-1D50-4461-B93B-F7FA337470EE}"/>
                </a:ext>
              </a:extLst>
            </p:cNvPr>
            <p:cNvSpPr>
              <a:spLocks/>
            </p:cNvSpPr>
            <p:nvPr/>
          </p:nvSpPr>
          <p:spPr bwMode="gray">
            <a:xfrm rot="-589932">
              <a:off x="8490951" y="418511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E45C1B33-5C7E-46C1-8364-92C467C50A4B}"/>
                </a:ext>
              </a:extLst>
            </p:cNvPr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B90BD542-1C07-49E4-9D26-7E7BF31FFE90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7" name="TextBox 31">
            <a:extLst>
              <a:ext uri="{FF2B5EF4-FFF2-40B4-BE49-F238E27FC236}">
                <a16:creationId xmlns:a16="http://schemas.microsoft.com/office/drawing/2014/main" id="{EA3E5FFD-4E57-4981-AB3C-5C1ED2F5AD09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881063" y="608013"/>
            <a:ext cx="8016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el-GR" sz="9600">
                <a:solidFill>
                  <a:srgbClr val="EF53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18" name="TextBox 32">
            <a:extLst>
              <a:ext uri="{FF2B5EF4-FFF2-40B4-BE49-F238E27FC236}">
                <a16:creationId xmlns:a16="http://schemas.microsoft.com/office/drawing/2014/main" id="{E0931596-4ADE-46D7-BD50-9F7C8A93761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9883775" y="2613025"/>
            <a:ext cx="6540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el-GR" sz="9600">
                <a:solidFill>
                  <a:srgbClr val="EF53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D2B2CE-3172-4303-A369-401632347995}"/>
              </a:ext>
            </a:extLst>
          </p:cNvPr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303C3D0B-7FA6-4F9A-99E5-3600DFE52B1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98660-5C6A-48C3-B6EA-8720F7DEFCFD}" type="datetimeFigureOut">
              <a:rPr lang="el-GR"/>
              <a:pPr>
                <a:defRPr/>
              </a:pPr>
              <a:t>14/3/2022</a:t>
            </a:fld>
            <a:endParaRPr lang="el-GR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6738AF9B-9BE8-4AFF-8137-E507621CAA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3009D709-8D26-439F-B9BE-60828033BC3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47D3D77-FF2E-40D4-8F7A-850F32A068F4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144862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>
            <a:extLst>
              <a:ext uri="{FF2B5EF4-FFF2-40B4-BE49-F238E27FC236}">
                <a16:creationId xmlns:a16="http://schemas.microsoft.com/office/drawing/2014/main" id="{35881892-E618-4091-BFCF-BA648BD71E6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>
              <a:extLst>
                <a:ext uri="{FF2B5EF4-FFF2-40B4-BE49-F238E27FC236}">
                  <a16:creationId xmlns:a16="http://schemas.microsoft.com/office/drawing/2014/main" id="{254FB7A0-0FEC-4668-B2A8-733359F04F1D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>
              <a:extLst>
                <a:ext uri="{FF2B5EF4-FFF2-40B4-BE49-F238E27FC236}">
                  <a16:creationId xmlns:a16="http://schemas.microsoft.com/office/drawing/2014/main" id="{E3722AAB-6B28-41AE-B6ED-0D8D31AF7B21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>
              <a:extLst>
                <a:ext uri="{FF2B5EF4-FFF2-40B4-BE49-F238E27FC236}">
                  <a16:creationId xmlns:a16="http://schemas.microsoft.com/office/drawing/2014/main" id="{1B5C3ADF-9C11-4C51-B342-16F8B8475645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6">
              <a:extLst>
                <a:ext uri="{FF2B5EF4-FFF2-40B4-BE49-F238E27FC236}">
                  <a16:creationId xmlns:a16="http://schemas.microsoft.com/office/drawing/2014/main" id="{7A16B4C0-3502-4C94-B008-1D4FDB5C1CDB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7">
              <a:extLst>
                <a:ext uri="{FF2B5EF4-FFF2-40B4-BE49-F238E27FC236}">
                  <a16:creationId xmlns:a16="http://schemas.microsoft.com/office/drawing/2014/main" id="{0D1E6793-AC72-4F9D-BCDF-266F4E3A416D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8">
              <a:extLst>
                <a:ext uri="{FF2B5EF4-FFF2-40B4-BE49-F238E27FC236}">
                  <a16:creationId xmlns:a16="http://schemas.microsoft.com/office/drawing/2014/main" id="{507094CA-53AD-4599-8432-85F2A076EA7E}"/>
                </a:ext>
              </a:extLst>
            </p:cNvPr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6D6A6A8F-C01E-47F0-845D-16EAE236B512}"/>
                </a:ext>
              </a:extLst>
            </p:cNvPr>
            <p:cNvSpPr>
              <a:spLocks/>
            </p:cNvSpPr>
            <p:nvPr/>
          </p:nvSpPr>
          <p:spPr bwMode="gray">
            <a:xfrm rot="-589932">
              <a:off x="8490951" y="4193583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FEB08BAF-50ED-4418-AB8C-D1ABCDAF092C}"/>
                </a:ext>
              </a:extLst>
            </p:cNvPr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58971929-0450-4488-BAB4-8EB007E9DE14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A154B87D-BEE3-4DE2-9681-016184221E8A}"/>
              </a:ext>
            </a:extLst>
          </p:cNvPr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6E56FA6-963C-4CC0-A012-6F6A355E1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5B2DD-4A06-4AC8-85A0-5AE5F80EE471}" type="datetimeFigureOut">
              <a:rPr lang="el-GR"/>
              <a:pPr>
                <a:defRPr/>
              </a:pPr>
              <a:t>14/3/2022</a:t>
            </a:fld>
            <a:endParaRPr lang="el-GR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5EA3B8A-B325-4D3C-BDA0-53920C7D6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60DC6B32-BAB5-4E1F-978A-51C5B1954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31D88-C5C4-410C-A89D-E8FFD9A277B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458617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>
            <a:extLst>
              <a:ext uri="{FF2B5EF4-FFF2-40B4-BE49-F238E27FC236}">
                <a16:creationId xmlns:a16="http://schemas.microsoft.com/office/drawing/2014/main" id="{6F3BDBF8-37FD-455B-BEA5-1573A2107964}"/>
              </a:ext>
            </a:extLst>
          </p:cNvPr>
          <p:cNvCxnSpPr/>
          <p:nvPr/>
        </p:nvCxnSpPr>
        <p:spPr>
          <a:xfrm>
            <a:off x="4403725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>
            <a:extLst>
              <a:ext uri="{FF2B5EF4-FFF2-40B4-BE49-F238E27FC236}">
                <a16:creationId xmlns:a16="http://schemas.microsoft.com/office/drawing/2014/main" id="{E21905A4-AA13-4146-8F06-4049B3197102}"/>
              </a:ext>
            </a:extLst>
          </p:cNvPr>
          <p:cNvCxnSpPr/>
          <p:nvPr/>
        </p:nvCxnSpPr>
        <p:spPr>
          <a:xfrm>
            <a:off x="77724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1" name="Date Placeholder 6">
            <a:extLst>
              <a:ext uri="{FF2B5EF4-FFF2-40B4-BE49-F238E27FC236}">
                <a16:creationId xmlns:a16="http://schemas.microsoft.com/office/drawing/2014/main" id="{F4C12BC9-94AE-41EF-91DB-4E3A35D5DE31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49824-E9A7-4105-B7D2-ECDA5CDF240E}" type="datetimeFigureOut">
              <a:rPr lang="el-GR"/>
              <a:pPr>
                <a:defRPr/>
              </a:pPr>
              <a:t>14/3/2022</a:t>
            </a:fld>
            <a:endParaRPr lang="el-GR"/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41282B99-ED60-4522-9C70-AF8B89331E1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8">
            <a:extLst>
              <a:ext uri="{FF2B5EF4-FFF2-40B4-BE49-F238E27FC236}">
                <a16:creationId xmlns:a16="http://schemas.microsoft.com/office/drawing/2014/main" id="{C3786F7F-E833-4223-A390-3FC5F5B89C0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E5CFADB8-6381-4543-8289-1EF88EFACB2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82850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42">
            <a:extLst>
              <a:ext uri="{FF2B5EF4-FFF2-40B4-BE49-F238E27FC236}">
                <a16:creationId xmlns:a16="http://schemas.microsoft.com/office/drawing/2014/main" id="{5525215A-1B4E-4D36-A26E-5B5C8584D2D0}"/>
              </a:ext>
            </a:extLst>
          </p:cNvPr>
          <p:cNvCxnSpPr/>
          <p:nvPr/>
        </p:nvCxnSpPr>
        <p:spPr>
          <a:xfrm>
            <a:off x="4405313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43">
            <a:extLst>
              <a:ext uri="{FF2B5EF4-FFF2-40B4-BE49-F238E27FC236}">
                <a16:creationId xmlns:a16="http://schemas.microsoft.com/office/drawing/2014/main" id="{F53027D1-A6EF-458C-A86C-1F46BA3051FC}"/>
              </a:ext>
            </a:extLst>
          </p:cNvPr>
          <p:cNvCxnSpPr/>
          <p:nvPr/>
        </p:nvCxnSpPr>
        <p:spPr>
          <a:xfrm>
            <a:off x="77978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5" name="Date Placeholder 6">
            <a:extLst>
              <a:ext uri="{FF2B5EF4-FFF2-40B4-BE49-F238E27FC236}">
                <a16:creationId xmlns:a16="http://schemas.microsoft.com/office/drawing/2014/main" id="{E5469FB5-6FCA-4974-8E21-55AF80FE965E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BAE69-4496-4EAD-92B3-CD28E0818F69}" type="datetimeFigureOut">
              <a:rPr lang="el-GR"/>
              <a:pPr>
                <a:defRPr/>
              </a:pPr>
              <a:t>14/3/2022</a:t>
            </a:fld>
            <a:endParaRPr lang="el-GR"/>
          </a:p>
        </p:txBody>
      </p:sp>
      <p:sp>
        <p:nvSpPr>
          <p:cNvPr id="16" name="Footer Placeholder 7">
            <a:extLst>
              <a:ext uri="{FF2B5EF4-FFF2-40B4-BE49-F238E27FC236}">
                <a16:creationId xmlns:a16="http://schemas.microsoft.com/office/drawing/2014/main" id="{379B03ED-10D3-4530-A140-1E922C50B9B4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560388" y="6391275"/>
            <a:ext cx="36449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7" name="Slide Number Placeholder 8">
            <a:extLst>
              <a:ext uri="{FF2B5EF4-FFF2-40B4-BE49-F238E27FC236}">
                <a16:creationId xmlns:a16="http://schemas.microsoft.com/office/drawing/2014/main" id="{7ED6600B-982F-46A1-8A8A-F6BF4907CA0B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2F75CC83-3214-4CFA-A8D7-0E31202C70D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89141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94555-8505-449B-9033-F2C6734407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94988" y="6391275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572BF-4E01-4F25-8B01-ACE438600954}" type="datetimeFigureOut">
              <a:rPr lang="el-GR"/>
              <a:pPr>
                <a:defRPr/>
              </a:pPr>
              <a:t>14/3/2022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9056F-89CC-4B67-9FB2-5D0FFFAD5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F77AB-60AB-4DE0-BED7-0B6601EA5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A37F6-3428-4C98-BECD-4E3112BA048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5629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>
            <a:extLst>
              <a:ext uri="{FF2B5EF4-FFF2-40B4-BE49-F238E27FC236}">
                <a16:creationId xmlns:a16="http://schemas.microsoft.com/office/drawing/2014/main" id="{5245B475-45D1-4120-975D-38058E95E21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1">
              <a:extLst>
                <a:ext uri="{FF2B5EF4-FFF2-40B4-BE49-F238E27FC236}">
                  <a16:creationId xmlns:a16="http://schemas.microsoft.com/office/drawing/2014/main" id="{7B6FE17C-6421-4492-B65F-990B0A538C5F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>
              <a:extLst>
                <a:ext uri="{FF2B5EF4-FFF2-40B4-BE49-F238E27FC236}">
                  <a16:creationId xmlns:a16="http://schemas.microsoft.com/office/drawing/2014/main" id="{95380616-C421-4EFF-ADE0-5537FCF3645D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>
              <a:extLst>
                <a:ext uri="{FF2B5EF4-FFF2-40B4-BE49-F238E27FC236}">
                  <a16:creationId xmlns:a16="http://schemas.microsoft.com/office/drawing/2014/main" id="{8A5332CD-6575-4A87-9E7B-6FEFBA820B7D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>
              <a:extLst>
                <a:ext uri="{FF2B5EF4-FFF2-40B4-BE49-F238E27FC236}">
                  <a16:creationId xmlns:a16="http://schemas.microsoft.com/office/drawing/2014/main" id="{B00AB9DC-BF5E-4A7B-80D5-800C16CE13BB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>
              <a:extLst>
                <a:ext uri="{FF2B5EF4-FFF2-40B4-BE49-F238E27FC236}">
                  <a16:creationId xmlns:a16="http://schemas.microsoft.com/office/drawing/2014/main" id="{1EB46118-CA4B-4A6D-A3F4-02DF89D2FCF1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>
              <a:extLst>
                <a:ext uri="{FF2B5EF4-FFF2-40B4-BE49-F238E27FC236}">
                  <a16:creationId xmlns:a16="http://schemas.microsoft.com/office/drawing/2014/main" id="{9569F442-F23A-4072-B602-0F6343A4268F}"/>
                </a:ext>
              </a:extLst>
            </p:cNvPr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C5722DF5-7746-48DB-94F4-86ABC14929B1}"/>
                </a:ext>
              </a:extLst>
            </p:cNvPr>
            <p:cNvSpPr/>
            <p:nvPr/>
          </p:nvSpPr>
          <p:spPr bwMode="gray">
            <a:xfrm>
              <a:off x="414338" y="401638"/>
              <a:ext cx="65119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92F6D413-AD22-4652-BE5F-8A7004E78E83}"/>
                </a:ext>
              </a:extLst>
            </p:cNvPr>
            <p:cNvSpPr>
              <a:spLocks/>
            </p:cNvSpPr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206482CD-9754-44D2-B801-18BEDF2DD2BF}"/>
                </a:ext>
              </a:extLst>
            </p:cNvPr>
            <p:cNvSpPr>
              <a:spLocks/>
            </p:cNvSpPr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E7FBDFCE-BE85-44FA-B2ED-911BBC9195FC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5" name="Rectangle 13">
            <a:extLst>
              <a:ext uri="{FF2B5EF4-FFF2-40B4-BE49-F238E27FC236}">
                <a16:creationId xmlns:a16="http://schemas.microsoft.com/office/drawing/2014/main" id="{B49D276B-7BCE-4A3F-A4F2-5393C8317AFC}"/>
              </a:ext>
            </a:extLst>
          </p:cNvPr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15034463-640C-4287-934B-4DEA6C1D80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3713" y="6391275"/>
            <a:ext cx="992187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67792-D372-4C8E-AC5C-668D24395863}" type="datetimeFigureOut">
              <a:rPr lang="el-GR"/>
              <a:pPr>
                <a:defRPr/>
              </a:pPr>
              <a:t>14/3/2022</a:t>
            </a:fld>
            <a:endParaRPr lang="el-GR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3CE00CC-3CEC-4C5A-8568-F1AA49291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EA17308F-764A-4A1B-8994-336BA1358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7D241-D3B5-426C-8C10-F0227EFECEA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65143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422D3-2971-440B-82A0-AE930B9F2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B8DD1-03BE-423A-A2B1-A69B027D46BB}" type="datetimeFigureOut">
              <a:rPr lang="el-GR"/>
              <a:pPr>
                <a:defRPr/>
              </a:pPr>
              <a:t>14/3/2022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8DDEE-6995-4BF7-8F91-1205DFC6A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E7B9A-E65D-41D6-B0A2-B331E39C3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27B64-A5F7-4E3B-A4B0-E7BCB31F90C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6183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178AB4F1-DDAE-4268-AFEA-531A5C5D094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3">
              <a:extLst>
                <a:ext uri="{FF2B5EF4-FFF2-40B4-BE49-F238E27FC236}">
                  <a16:creationId xmlns:a16="http://schemas.microsoft.com/office/drawing/2014/main" id="{860088D2-73A5-443B-8C2A-608F05BD7D99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6">
              <a:extLst>
                <a:ext uri="{FF2B5EF4-FFF2-40B4-BE49-F238E27FC236}">
                  <a16:creationId xmlns:a16="http://schemas.microsoft.com/office/drawing/2014/main" id="{DF8BD7F2-63C0-4D53-86B6-2504BB420543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7">
              <a:extLst>
                <a:ext uri="{FF2B5EF4-FFF2-40B4-BE49-F238E27FC236}">
                  <a16:creationId xmlns:a16="http://schemas.microsoft.com/office/drawing/2014/main" id="{82CABEFD-5665-4FD1-BD36-26E852133566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>
              <a:extLst>
                <a:ext uri="{FF2B5EF4-FFF2-40B4-BE49-F238E27FC236}">
                  <a16:creationId xmlns:a16="http://schemas.microsoft.com/office/drawing/2014/main" id="{CAD4FCCC-7762-4038-AE69-6ECC3AA90058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>
              <a:extLst>
                <a:ext uri="{FF2B5EF4-FFF2-40B4-BE49-F238E27FC236}">
                  <a16:creationId xmlns:a16="http://schemas.microsoft.com/office/drawing/2014/main" id="{BE98D82A-0322-4208-87AC-B51FE8DDC710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>
              <a:extLst>
                <a:ext uri="{FF2B5EF4-FFF2-40B4-BE49-F238E27FC236}">
                  <a16:creationId xmlns:a16="http://schemas.microsoft.com/office/drawing/2014/main" id="{0CE39E22-BE82-4A69-A1B5-DE033CB4DD4D}"/>
                </a:ext>
              </a:extLst>
            </p:cNvPr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126E2A0A-D90E-4E18-9D87-D0A7AB713691}"/>
                </a:ext>
              </a:extLst>
            </p:cNvPr>
            <p:cNvSpPr/>
            <p:nvPr/>
          </p:nvSpPr>
          <p:spPr bwMode="gray">
            <a:xfrm>
              <a:off x="7289800" y="401638"/>
              <a:ext cx="44783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F456041-59C3-4BDE-908C-7AFCE7A3B349}"/>
                </a:ext>
              </a:extLst>
            </p:cNvPr>
            <p:cNvSpPr>
              <a:spLocks/>
            </p:cNvSpPr>
            <p:nvPr/>
          </p:nvSpPr>
          <p:spPr bwMode="gray">
            <a:xfrm rot="-5400000">
              <a:off x="3787244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F344B25-AE1F-4DBD-A2BD-18586778505F}"/>
                </a:ext>
              </a:extLst>
            </p:cNvPr>
            <p:cNvSpPr>
              <a:spLocks/>
            </p:cNvSpPr>
            <p:nvPr/>
          </p:nvSpPr>
          <p:spPr bwMode="gray">
            <a:xfrm rot="-5677511">
              <a:off x="4698352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6EEC98F3-B9AE-4F03-8A58-54E3F5C0FC6F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5" name="Rectangle 15">
            <a:extLst>
              <a:ext uri="{FF2B5EF4-FFF2-40B4-BE49-F238E27FC236}">
                <a16:creationId xmlns:a16="http://schemas.microsoft.com/office/drawing/2014/main" id="{E9065984-8456-4E43-81EE-EFB25FB40065}"/>
              </a:ext>
            </a:extLst>
          </p:cNvPr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303B788-786D-4DE2-A49B-35F296B38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A415E-6C30-4962-8101-D21384852A97}" type="datetimeFigureOut">
              <a:rPr lang="el-GR"/>
              <a:pPr>
                <a:defRPr/>
              </a:pPr>
              <a:t>14/3/2022</a:t>
            </a:fld>
            <a:endParaRPr lang="el-GR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7A6E501-2F68-4C13-8A5D-E84D12BB9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9BDBDE8-FD50-40D8-9F0E-4D57FDB85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ABF07-E8D7-4611-9FC7-8C5B327969B4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8968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5BA2860-7346-4730-893E-63BC45801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E07AC-AA29-4131-94E3-9EA6F769C46F}" type="datetimeFigureOut">
              <a:rPr lang="el-GR"/>
              <a:pPr>
                <a:defRPr/>
              </a:pPr>
              <a:t>14/3/2022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8F963CD-AE6C-470D-85FB-A77FFD9DF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0C6763D-3BF5-4EFE-B73E-A61C47B4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B3F9D-E513-4EA7-A0A7-3ACB7FAA5D3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12832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A42199-59A3-4A9A-A781-44B6C5819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672AE-2BB0-44B4-AAF7-A64701C4F771}" type="datetimeFigureOut">
              <a:rPr lang="el-GR"/>
              <a:pPr>
                <a:defRPr/>
              </a:pPr>
              <a:t>14/3/2022</a:t>
            </a:fld>
            <a:endParaRPr lang="el-G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633B781-2C77-4D1C-8C1C-CE584F6C9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491C472-06A9-4226-978C-375BBB4F0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54EB8-29E8-4DCE-A2CF-7EBAE7C9128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9937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4BE3FEF-2D60-473C-8E3F-679D478DF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F922D-0D87-4F43-AC4C-7423F591B217}" type="datetimeFigureOut">
              <a:rPr lang="el-GR"/>
              <a:pPr>
                <a:defRPr/>
              </a:pPr>
              <a:t>14/3/2022</a:t>
            </a:fld>
            <a:endParaRPr lang="el-G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378F5F1-5231-4788-B8E2-25BB1015A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9DC89FC-F2A6-4D7F-9F04-BD1A914A0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FE2B8-24B4-497D-B610-18E1761335B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8171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DE04E993-54CE-4E45-AB33-0456D9E93F3C}"/>
              </a:ext>
            </a:extLst>
          </p:cNvPr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DD6113A1-AA16-4F59-9E1B-8D8B149AE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7B25A-2CAD-4807-84A6-08AF340C085D}" type="datetimeFigureOut">
              <a:rPr lang="el-GR"/>
              <a:pPr>
                <a:defRPr/>
              </a:pPr>
              <a:t>14/3/2022</a:t>
            </a:fld>
            <a:endParaRPr lang="el-GR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6D5623B3-ADA8-4E46-BEAF-81F3861BD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1A70E87-F83B-467B-B356-2C6F157EB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5CB3B-6EFA-4172-A3F7-47E3FDCF57B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536880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>
            <a:extLst>
              <a:ext uri="{FF2B5EF4-FFF2-40B4-BE49-F238E27FC236}">
                <a16:creationId xmlns:a16="http://schemas.microsoft.com/office/drawing/2014/main" id="{91C091C2-A74C-4826-8895-00E2B5D0EE6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>
              <a:extLst>
                <a:ext uri="{FF2B5EF4-FFF2-40B4-BE49-F238E27FC236}">
                  <a16:creationId xmlns:a16="http://schemas.microsoft.com/office/drawing/2014/main" id="{E97F9EF7-CC88-426B-B4C2-11721159F3BD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>
              <a:extLst>
                <a:ext uri="{FF2B5EF4-FFF2-40B4-BE49-F238E27FC236}">
                  <a16:creationId xmlns:a16="http://schemas.microsoft.com/office/drawing/2014/main" id="{8DF5F6D8-BD67-46A6-8E27-71A7D9C2B728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>
              <a:extLst>
                <a:ext uri="{FF2B5EF4-FFF2-40B4-BE49-F238E27FC236}">
                  <a16:creationId xmlns:a16="http://schemas.microsoft.com/office/drawing/2014/main" id="{30F4DEA6-E2D0-4E49-94AF-EAEA4DEA4B0E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>
              <a:extLst>
                <a:ext uri="{FF2B5EF4-FFF2-40B4-BE49-F238E27FC236}">
                  <a16:creationId xmlns:a16="http://schemas.microsoft.com/office/drawing/2014/main" id="{E679D208-0F78-4628-9908-891F57B948EE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>
              <a:extLst>
                <a:ext uri="{FF2B5EF4-FFF2-40B4-BE49-F238E27FC236}">
                  <a16:creationId xmlns:a16="http://schemas.microsoft.com/office/drawing/2014/main" id="{9DE73FFE-869E-40E3-82F8-91844111B5AC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1">
              <a:extLst>
                <a:ext uri="{FF2B5EF4-FFF2-40B4-BE49-F238E27FC236}">
                  <a16:creationId xmlns:a16="http://schemas.microsoft.com/office/drawing/2014/main" id="{A6EA5304-E6AF-45C2-ACF5-656E9F220D48}"/>
                </a:ext>
              </a:extLst>
            </p:cNvPr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3011AD51-AFF9-478B-8FEC-0E3501D5D33D}"/>
                </a:ext>
              </a:extLst>
            </p:cNvPr>
            <p:cNvSpPr/>
            <p:nvPr/>
          </p:nvSpPr>
          <p:spPr bwMode="gray">
            <a:xfrm>
              <a:off x="5713413" y="401638"/>
              <a:ext cx="60547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91B7CFF6-BC9C-4093-89BF-D7BC312BC54F}"/>
                </a:ext>
              </a:extLst>
            </p:cNvPr>
            <p:cNvSpPr>
              <a:spLocks/>
            </p:cNvSpPr>
            <p:nvPr/>
          </p:nvSpPr>
          <p:spPr bwMode="gray">
            <a:xfrm rot="-5677511">
              <a:off x="3140485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8F1C8B19-908D-4A16-AC78-2FB4B9E37CF1}"/>
                </a:ext>
              </a:extLst>
            </p:cNvPr>
            <p:cNvSpPr>
              <a:spLocks/>
            </p:cNvSpPr>
            <p:nvPr/>
          </p:nvSpPr>
          <p:spPr bwMode="gray">
            <a:xfrm rot="-5400000">
              <a:off x="2229377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457AD5DF-1965-4F99-BF78-A0638F9C027D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750B7509-2581-425E-8859-1377ACF7E6E2}"/>
              </a:ext>
            </a:extLst>
          </p:cNvPr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C60FA4F5-3D87-42AE-A519-6D4A8F8FE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5C306-2D5F-43C4-9D4E-D085A79A6E6A}" type="datetimeFigureOut">
              <a:rPr lang="el-GR"/>
              <a:pPr>
                <a:defRPr/>
              </a:pPr>
              <a:t>14/3/2022</a:t>
            </a:fld>
            <a:endParaRPr lang="el-GR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BAC70E3E-57C0-4664-A20C-7156CD964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C53BA1DA-64BC-4081-AA01-74C88ED4F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8F2BD-B373-4FF3-9823-A595B90AF78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7474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>
            <a:extLst>
              <a:ext uri="{FF2B5EF4-FFF2-40B4-BE49-F238E27FC236}">
                <a16:creationId xmlns:a16="http://schemas.microsoft.com/office/drawing/2014/main" id="{7473D5A5-A709-4437-82F7-00028949F39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>
              <a:extLst>
                <a:ext uri="{FF2B5EF4-FFF2-40B4-BE49-F238E27FC236}">
                  <a16:creationId xmlns:a16="http://schemas.microsoft.com/office/drawing/2014/main" id="{A380A3D6-66F4-464F-B8C9-8196FC70F713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>
              <a:extLst>
                <a:ext uri="{FF2B5EF4-FFF2-40B4-BE49-F238E27FC236}">
                  <a16:creationId xmlns:a16="http://schemas.microsoft.com/office/drawing/2014/main" id="{4ACB3E67-CA4E-4142-ADC7-BB7E29C7D228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>
              <a:extLst>
                <a:ext uri="{FF2B5EF4-FFF2-40B4-BE49-F238E27FC236}">
                  <a16:creationId xmlns:a16="http://schemas.microsoft.com/office/drawing/2014/main" id="{E707E92D-D5C9-49FE-989A-96DFAFACE4D2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>
              <a:extLst>
                <a:ext uri="{FF2B5EF4-FFF2-40B4-BE49-F238E27FC236}">
                  <a16:creationId xmlns:a16="http://schemas.microsoft.com/office/drawing/2014/main" id="{1DFFB836-982D-46FD-87B2-CD50FAB12AFB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>
              <a:extLst>
                <a:ext uri="{FF2B5EF4-FFF2-40B4-BE49-F238E27FC236}">
                  <a16:creationId xmlns:a16="http://schemas.microsoft.com/office/drawing/2014/main" id="{D9CA08D4-0BA1-468D-A4B3-4F630030CC0A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>
              <a:extLst>
                <a:ext uri="{FF2B5EF4-FFF2-40B4-BE49-F238E27FC236}">
                  <a16:creationId xmlns:a16="http://schemas.microsoft.com/office/drawing/2014/main" id="{986AEC8E-8470-48A0-A50C-98F23D928B5C}"/>
                </a:ext>
              </a:extLst>
            </p:cNvPr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B5F49116-14CB-4FFB-8E99-79DB9E3E19AE}"/>
                </a:ext>
              </a:extLst>
            </p:cNvPr>
            <p:cNvSpPr/>
            <p:nvPr/>
          </p:nvSpPr>
          <p:spPr bwMode="gray">
            <a:xfrm>
              <a:off x="6172200" y="401638"/>
              <a:ext cx="55959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6B55DCDC-7FC8-492A-8F98-DEA6404C1FAC}"/>
                </a:ext>
              </a:extLst>
            </p:cNvPr>
            <p:cNvSpPr>
              <a:spLocks/>
            </p:cNvSpPr>
            <p:nvPr/>
          </p:nvSpPr>
          <p:spPr bwMode="gray">
            <a:xfrm rot="-5677511">
              <a:off x="4203594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03B52981-341D-4F51-8065-3394B6C8DCA7}"/>
                </a:ext>
              </a:extLst>
            </p:cNvPr>
            <p:cNvSpPr>
              <a:spLocks/>
            </p:cNvSpPr>
            <p:nvPr/>
          </p:nvSpPr>
          <p:spPr bwMode="gray">
            <a:xfrm rot="-5400000">
              <a:off x="32954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DF0B3752-2596-4F61-9C12-A75150A05A10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B67C04FD-6E12-48C1-B62D-AB7B04C30C21}"/>
              </a:ext>
            </a:extLst>
          </p:cNvPr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FBB85382-F840-41E9-B554-93B999A05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FE9CB-B458-4B50-860C-77B38C8CE42B}" type="datetimeFigureOut">
              <a:rPr lang="el-GR"/>
              <a:pPr>
                <a:defRPr/>
              </a:pPr>
              <a:t>14/3/2022</a:t>
            </a:fld>
            <a:endParaRPr lang="el-GR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8E07E05B-E8F5-4DEC-946F-B7DE556EC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93AF3431-56C6-46EB-A0F8-059EFAD56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D30E3-8EC9-423C-9C18-B76C872D29A4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0186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>
            <a:extLst>
              <a:ext uri="{FF2B5EF4-FFF2-40B4-BE49-F238E27FC236}">
                <a16:creationId xmlns:a16="http://schemas.microsoft.com/office/drawing/2014/main" id="{69BB0617-5AF1-4245-BFAD-D5BFD289C7A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F6AD9A8-10E0-4622-A8A2-7BA35507D97B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34EBABC-9BED-4A4B-9ED6-2569DFC02D15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4F224CF-3554-4E95-90F1-833B5263C0FD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17F1570-4FFD-48BB-B4DD-FFD0C0F4E946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9619610-724F-4074-AA43-BFDDB6A13280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8CB91D8-40F9-4531-8DCC-86B4434074E6}"/>
                </a:ext>
              </a:extLst>
            </p:cNvPr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>
              <a:extLst>
                <a:ext uri="{FF2B5EF4-FFF2-40B4-BE49-F238E27FC236}">
                  <a16:creationId xmlns:a16="http://schemas.microsoft.com/office/drawing/2014/main" id="{420A375F-B1C1-4BD2-AB9D-203BA865509B}"/>
                </a:ext>
              </a:extLst>
            </p:cNvPr>
            <p:cNvSpPr>
              <a:spLocks/>
            </p:cNvSpPr>
            <p:nvPr/>
          </p:nvSpPr>
          <p:spPr bwMode="gray">
            <a:xfrm rot="-589932">
              <a:off x="8490951" y="179751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52" name="Freeform 5">
              <a:extLst>
                <a:ext uri="{FF2B5EF4-FFF2-40B4-BE49-F238E27FC236}">
                  <a16:creationId xmlns:a16="http://schemas.microsoft.com/office/drawing/2014/main" id="{F78535D2-347A-401D-B239-13B8A3226DBF}"/>
                </a:ext>
              </a:extLst>
            </p:cNvPr>
            <p:cNvSpPr>
              <a:spLocks/>
            </p:cNvSpPr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856 h 2856"/>
                <a:gd name="T4" fmla="*/ 7104 w 7104"/>
                <a:gd name="T5" fmla="*/ 2856 h 2856"/>
                <a:gd name="T6" fmla="*/ 7104 w 7104"/>
                <a:gd name="T7" fmla="*/ 1 h 2856"/>
                <a:gd name="T8" fmla="*/ 7104 w 7104"/>
                <a:gd name="T9" fmla="*/ 1 h 2856"/>
                <a:gd name="T10" fmla="*/ 6943 w 7104"/>
                <a:gd name="T11" fmla="*/ 26 h 2856"/>
                <a:gd name="T12" fmla="*/ 6782 w 7104"/>
                <a:gd name="T13" fmla="*/ 50 h 2856"/>
                <a:gd name="T14" fmla="*/ 6621 w 7104"/>
                <a:gd name="T15" fmla="*/ 73 h 2856"/>
                <a:gd name="T16" fmla="*/ 6459 w 7104"/>
                <a:gd name="T17" fmla="*/ 93 h 2856"/>
                <a:gd name="T18" fmla="*/ 6298 w 7104"/>
                <a:gd name="T19" fmla="*/ 113 h 2856"/>
                <a:gd name="T20" fmla="*/ 6136 w 7104"/>
                <a:gd name="T21" fmla="*/ 132 h 2856"/>
                <a:gd name="T22" fmla="*/ 5976 w 7104"/>
                <a:gd name="T23" fmla="*/ 148 h 2856"/>
                <a:gd name="T24" fmla="*/ 5814 w 7104"/>
                <a:gd name="T25" fmla="*/ 163 h 2856"/>
                <a:gd name="T26" fmla="*/ 5653 w 7104"/>
                <a:gd name="T27" fmla="*/ 177 h 2856"/>
                <a:gd name="T28" fmla="*/ 5494 w 7104"/>
                <a:gd name="T29" fmla="*/ 189 h 2856"/>
                <a:gd name="T30" fmla="*/ 5334 w 7104"/>
                <a:gd name="T31" fmla="*/ 201 h 2856"/>
                <a:gd name="T32" fmla="*/ 5175 w 7104"/>
                <a:gd name="T33" fmla="*/ 211 h 2856"/>
                <a:gd name="T34" fmla="*/ 5017 w 7104"/>
                <a:gd name="T35" fmla="*/ 219 h 2856"/>
                <a:gd name="T36" fmla="*/ 4859 w 7104"/>
                <a:gd name="T37" fmla="*/ 227 h 2856"/>
                <a:gd name="T38" fmla="*/ 4703 w 7104"/>
                <a:gd name="T39" fmla="*/ 234 h 2856"/>
                <a:gd name="T40" fmla="*/ 4548 w 7104"/>
                <a:gd name="T41" fmla="*/ 239 h 2856"/>
                <a:gd name="T42" fmla="*/ 4393 w 7104"/>
                <a:gd name="T43" fmla="*/ 243 h 2856"/>
                <a:gd name="T44" fmla="*/ 4240 w 7104"/>
                <a:gd name="T45" fmla="*/ 247 h 2856"/>
                <a:gd name="T46" fmla="*/ 4088 w 7104"/>
                <a:gd name="T47" fmla="*/ 249 h 2856"/>
                <a:gd name="T48" fmla="*/ 3937 w 7104"/>
                <a:gd name="T49" fmla="*/ 251 h 2856"/>
                <a:gd name="T50" fmla="*/ 3788 w 7104"/>
                <a:gd name="T51" fmla="*/ 252 h 2856"/>
                <a:gd name="T52" fmla="*/ 3640 w 7104"/>
                <a:gd name="T53" fmla="*/ 251 h 2856"/>
                <a:gd name="T54" fmla="*/ 3494 w 7104"/>
                <a:gd name="T55" fmla="*/ 251 h 2856"/>
                <a:gd name="T56" fmla="*/ 3349 w 7104"/>
                <a:gd name="T57" fmla="*/ 249 h 2856"/>
                <a:gd name="T58" fmla="*/ 3207 w 7104"/>
                <a:gd name="T59" fmla="*/ 246 h 2856"/>
                <a:gd name="T60" fmla="*/ 3066 w 7104"/>
                <a:gd name="T61" fmla="*/ 243 h 2856"/>
                <a:gd name="T62" fmla="*/ 2928 w 7104"/>
                <a:gd name="T63" fmla="*/ 240 h 2856"/>
                <a:gd name="T64" fmla="*/ 2791 w 7104"/>
                <a:gd name="T65" fmla="*/ 235 h 2856"/>
                <a:gd name="T66" fmla="*/ 2656 w 7104"/>
                <a:gd name="T67" fmla="*/ 230 h 2856"/>
                <a:gd name="T68" fmla="*/ 2524 w 7104"/>
                <a:gd name="T69" fmla="*/ 225 h 2856"/>
                <a:gd name="T70" fmla="*/ 2266 w 7104"/>
                <a:gd name="T71" fmla="*/ 212 h 2856"/>
                <a:gd name="T72" fmla="*/ 2019 w 7104"/>
                <a:gd name="T73" fmla="*/ 198 h 2856"/>
                <a:gd name="T74" fmla="*/ 1782 w 7104"/>
                <a:gd name="T75" fmla="*/ 183 h 2856"/>
                <a:gd name="T76" fmla="*/ 1557 w 7104"/>
                <a:gd name="T77" fmla="*/ 167 h 2856"/>
                <a:gd name="T78" fmla="*/ 1343 w 7104"/>
                <a:gd name="T79" fmla="*/ 150 h 2856"/>
                <a:gd name="T80" fmla="*/ 1144 w 7104"/>
                <a:gd name="T81" fmla="*/ 132 h 2856"/>
                <a:gd name="T82" fmla="*/ 957 w 7104"/>
                <a:gd name="T83" fmla="*/ 114 h 2856"/>
                <a:gd name="T84" fmla="*/ 785 w 7104"/>
                <a:gd name="T85" fmla="*/ 96 h 2856"/>
                <a:gd name="T86" fmla="*/ 627 w 7104"/>
                <a:gd name="T87" fmla="*/ 79 h 2856"/>
                <a:gd name="T88" fmla="*/ 487 w 7104"/>
                <a:gd name="T89" fmla="*/ 63 h 2856"/>
                <a:gd name="T90" fmla="*/ 361 w 7104"/>
                <a:gd name="T91" fmla="*/ 48 h 2856"/>
                <a:gd name="T92" fmla="*/ 254 w 7104"/>
                <a:gd name="T93" fmla="*/ 35 h 2856"/>
                <a:gd name="T94" fmla="*/ 165 w 7104"/>
                <a:gd name="T95" fmla="*/ 23 h 2856"/>
                <a:gd name="T96" fmla="*/ 42 w 7104"/>
                <a:gd name="T97" fmla="*/ 6 h 2856"/>
                <a:gd name="T98" fmla="*/ 0 w 7104"/>
                <a:gd name="T99" fmla="*/ 0 h 2856"/>
                <a:gd name="T100" fmla="*/ 0 w 7104"/>
                <a:gd name="T101" fmla="*/ 0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53" name="Freeform 5">
              <a:extLst>
                <a:ext uri="{FF2B5EF4-FFF2-40B4-BE49-F238E27FC236}">
                  <a16:creationId xmlns:a16="http://schemas.microsoft.com/office/drawing/2014/main" id="{F00BD8E5-3641-4DAD-960E-7824DDC953F1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8DD259E2-525C-4FF1-B2A0-EB9D359FE074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1155700" y="973138"/>
            <a:ext cx="8761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κύριου τίτλου</a:t>
            </a:r>
            <a:endParaRPr lang="en-US" altLang="el-GR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C6341E5-2C0F-4FBF-91B7-711DACB963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55700" y="2603500"/>
            <a:ext cx="87614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alt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EDF76-20C0-4F4B-A266-9F1F416235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53713" y="6391275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i="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B1236CAA-41C2-4156-808E-23A476BD3C2C}" type="datetimeFigureOut">
              <a:rPr lang="el-GR"/>
              <a:pPr>
                <a:defRPr/>
              </a:pPr>
              <a:t>14/3/2022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29274-AA62-44E7-B40C-DFD7F63964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0388" y="6391275"/>
            <a:ext cx="3860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9384C06-E736-4892-9383-03D4F2912BBF}"/>
              </a:ext>
            </a:extLst>
          </p:cNvPr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808C1-CD3A-44BA-BF18-BDF5B9DFA1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2800">
                <a:solidFill>
                  <a:schemeClr val="bg1"/>
                </a:solidFill>
              </a:defRPr>
            </a:lvl1pPr>
          </a:lstStyle>
          <a:p>
            <a:fld id="{5B792EFC-DAC9-4267-B741-721B18FD4A0B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2" r:id="rId4"/>
    <p:sldLayoutId id="2147483693" r:id="rId5"/>
    <p:sldLayoutId id="2147483694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Τίτλος 1">
            <a:extLst>
              <a:ext uri="{FF2B5EF4-FFF2-40B4-BE49-F238E27FC236}">
                <a16:creationId xmlns:a16="http://schemas.microsoft.com/office/drawing/2014/main" id="{38F90B59-C65B-48D9-81BD-AC865C91B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5700" y="2100263"/>
            <a:ext cx="8824913" cy="1060450"/>
          </a:xfrm>
        </p:spPr>
        <p:txBody>
          <a:bodyPr/>
          <a:lstStyle/>
          <a:p>
            <a:r>
              <a:rPr lang="el-GR" altLang="el-GR" b="1"/>
              <a:t>ΣΕΝΑΡΙΑ για ΑΣΚΗΣΗ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F5D2C83-8ECA-4442-B72E-BBB4CCAC3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5363" y="3736975"/>
            <a:ext cx="9144000" cy="10493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l-GR" sz="2400" b="1" dirty="0"/>
              <a:t>Πως </a:t>
            </a:r>
            <a:r>
              <a:rPr lang="el-GR" sz="2400" b="1" dirty="0" err="1"/>
              <a:t>διαχειριζ</a:t>
            </a:r>
            <a:r>
              <a:rPr lang="en-US" sz="2400" b="1" dirty="0"/>
              <a:t>o</a:t>
            </a:r>
            <a:r>
              <a:rPr lang="el-GR" sz="2400" b="1" dirty="0" err="1"/>
              <a:t>μαςτε</a:t>
            </a:r>
            <a:r>
              <a:rPr lang="el-GR" sz="2400" b="1" dirty="0"/>
              <a:t> ςτο </a:t>
            </a:r>
            <a:r>
              <a:rPr lang="el-GR" sz="2400" b="1" dirty="0" err="1"/>
              <a:t>ςχολειο</a:t>
            </a:r>
            <a:r>
              <a:rPr lang="el-GR" sz="2400" b="1" dirty="0"/>
              <a:t> το </a:t>
            </a:r>
            <a:r>
              <a:rPr lang="en-US" sz="2400" b="1" dirty="0"/>
              <a:t>COVID 19</a:t>
            </a:r>
            <a:endParaRPr lang="el-GR" sz="2400" b="1" dirty="0"/>
          </a:p>
        </p:txBody>
      </p:sp>
      <p:pic>
        <p:nvPicPr>
          <p:cNvPr id="4" name="Εικόνα 4">
            <a:extLst>
              <a:ext uri="{FF2B5EF4-FFF2-40B4-BE49-F238E27FC236}">
                <a16:creationId xmlns:a16="http://schemas.microsoft.com/office/drawing/2014/main" id="{AFAA1FF3-0B82-4A1F-891D-778CF09CBE6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84281" y="805392"/>
            <a:ext cx="1548616" cy="995539"/>
          </a:xfrm>
          <a:prstGeom prst="rect">
            <a:avLst/>
          </a:prstGeo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1436A75D-F24D-44B3-B473-2F26FA7C4585}"/>
              </a:ext>
            </a:extLst>
          </p:cNvPr>
          <p:cNvSpPr/>
          <p:nvPr/>
        </p:nvSpPr>
        <p:spPr>
          <a:xfrm>
            <a:off x="6550025" y="5362575"/>
            <a:ext cx="4583113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i="1" dirty="0"/>
              <a:t>Τμήμα Μικροβιακής Αντοχής και Λοιμώξεων που συνδέονται με Φροντίδα Υγείας - ΕΟΔΥ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Τίτλος 1">
            <a:extLst>
              <a:ext uri="{FF2B5EF4-FFF2-40B4-BE49-F238E27FC236}">
                <a16:creationId xmlns:a16="http://schemas.microsoft.com/office/drawing/2014/main" id="{A1402777-8DFF-4B01-AFAC-C241E4CA8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800" b="1"/>
              <a:t>Τι κάνουμε πριν και αφού μπούμε στην τάξη</a:t>
            </a:r>
          </a:p>
        </p:txBody>
      </p:sp>
      <p:sp>
        <p:nvSpPr>
          <p:cNvPr id="16387" name="Θέση περιεχομένου 2">
            <a:extLst>
              <a:ext uri="{FF2B5EF4-FFF2-40B4-BE49-F238E27FC236}">
                <a16:creationId xmlns:a16="http://schemas.microsoft.com/office/drawing/2014/main" id="{F48D112E-9586-4D98-ACBE-060836220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3416300"/>
          </a:xfrm>
        </p:spPr>
        <p:txBody>
          <a:bodyPr/>
          <a:lstStyle/>
          <a:p>
            <a:r>
              <a:rPr lang="el-GR" altLang="el-GR"/>
              <a:t>Περιμένουμε υπομονετικά στη σειρά</a:t>
            </a:r>
          </a:p>
          <a:p>
            <a:r>
              <a:rPr lang="el-GR" altLang="el-GR"/>
              <a:t>Βάζουμε αντισηπτικό διάλυμα στα χέρια μας </a:t>
            </a:r>
          </a:p>
          <a:p>
            <a:r>
              <a:rPr lang="el-GR" altLang="el-GR"/>
              <a:t>Εάν το θρανίο μας δεν είναι καθαρό, το καθαρίζουμε σχολαστικά</a:t>
            </a:r>
            <a:endParaRPr lang="en-US" altLang="el-GR"/>
          </a:p>
          <a:p>
            <a:r>
              <a:rPr lang="el-GR" altLang="el-GR"/>
              <a:t>Φροντίζουμε ο χώρος να αερίζεται καλά</a:t>
            </a:r>
            <a:r>
              <a:rPr lang="en-US" altLang="el-GR"/>
              <a:t> </a:t>
            </a:r>
            <a:r>
              <a:rPr lang="el-GR" altLang="el-GR"/>
              <a:t>με φυσικό τρόπο</a:t>
            </a:r>
          </a:p>
          <a:p>
            <a:endParaRPr lang="el-GR" altLang="el-GR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209F3023-72B1-4EFA-A3BC-5931FCAC9DBC}"/>
              </a:ext>
            </a:extLst>
          </p:cNvPr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+mn-lt"/>
              </a:rPr>
              <a:t>1</a:t>
            </a:r>
            <a:endParaRPr lang="el-GR" sz="54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Τίτλος 1">
            <a:extLst>
              <a:ext uri="{FF2B5EF4-FFF2-40B4-BE49-F238E27FC236}">
                <a16:creationId xmlns:a16="http://schemas.microsoft.com/office/drawing/2014/main" id="{B62843B6-3419-42DB-B3D4-9A5F7F94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885825"/>
            <a:ext cx="8761413" cy="708025"/>
          </a:xfrm>
        </p:spPr>
        <p:txBody>
          <a:bodyPr/>
          <a:lstStyle/>
          <a:p>
            <a:r>
              <a:rPr lang="el-GR" altLang="el-GR" sz="2800" b="1"/>
              <a:t>Τι κάνουμε όταν βγαίνουμε από την τάξη - Διάλειμμα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2586D5-8D4D-46DF-8D17-BC4D42FA6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Βγαίνουμε με σειρά χωρίς να στριμωχνόμαστε και να πέφτουμε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</a:t>
            </a:r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ένας πάνω στον άλλο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Κατεβαίνουμε τις σκάλες χωρίς να συνωστιζόμαστε </a:t>
            </a:r>
            <a:endParaRPr lang="el-GR" strike="sngStrik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Στο προαύλιο κρατάμε αποστάσεις. Μιλάμε με τους φίλους μας αλλά αποφεύγουμε τη στενή επαφή</a:t>
            </a:r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93467A29-0769-4DED-B420-2C39E90A545B}"/>
              </a:ext>
            </a:extLst>
          </p:cNvPr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+mn-lt"/>
              </a:rPr>
              <a:t>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Τίτλος 1">
            <a:extLst>
              <a:ext uri="{FF2B5EF4-FFF2-40B4-BE49-F238E27FC236}">
                <a16:creationId xmlns:a16="http://schemas.microsoft.com/office/drawing/2014/main" id="{1F294CEA-42DD-4B2B-9FE4-BC4D69D8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400" b="1"/>
              <a:t>Τι κάνουμε όταν το πρωί πριν ξεκινήσουμε για το σχολείο δεν νιώθουμε καλά</a:t>
            </a:r>
          </a:p>
        </p:txBody>
      </p:sp>
      <p:sp>
        <p:nvSpPr>
          <p:cNvPr id="18435" name="Θέση περιεχομένου 2">
            <a:extLst>
              <a:ext uri="{FF2B5EF4-FFF2-40B4-BE49-F238E27FC236}">
                <a16:creationId xmlns:a16="http://schemas.microsoft.com/office/drawing/2014/main" id="{F5D3B784-EFAB-4C56-868F-1144C9013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3416300"/>
          </a:xfrm>
        </p:spPr>
        <p:txBody>
          <a:bodyPr/>
          <a:lstStyle/>
          <a:p>
            <a:r>
              <a:rPr lang="el-GR" altLang="el-GR"/>
              <a:t>Το αναφέρουμε στους γονείς μας για να ενημερώσουν το γιατρό και το σχολείο</a:t>
            </a:r>
          </a:p>
          <a:p>
            <a:r>
              <a:rPr lang="el-GR" altLang="el-GR"/>
              <a:t>Βάζουμε θερμόμετρο</a:t>
            </a:r>
          </a:p>
          <a:p>
            <a:r>
              <a:rPr lang="el-GR" altLang="el-GR"/>
              <a:t>Παραμένουμε σπίτι και παρακολουθούμε την υγεία μας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B8FA2B9F-88B9-4D43-92A8-9F7FB85F37A7}"/>
              </a:ext>
            </a:extLst>
          </p:cNvPr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+mn-lt"/>
              </a:rPr>
              <a:t>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Τίτλος 1">
            <a:extLst>
              <a:ext uri="{FF2B5EF4-FFF2-40B4-BE49-F238E27FC236}">
                <a16:creationId xmlns:a16="http://schemas.microsoft.com/office/drawing/2014/main" id="{6119BD45-6AD3-4446-8775-8D2278DD6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400" b="1"/>
              <a:t>Τι κάνουμε όταν δεν έχουμε διαθέσιμο αντισηπτικό διάλυμα για να καθαρίσουμε τα χέρια μας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6A6A5B-A20C-481D-8D57-672222FA7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341630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Ζητάμε από κάποιο καθηγητή μας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Βρίσκουμε βρύση και σαπούνι και σαπουνίζουμε καλά τα χέρια μας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el-G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Μέχρι να καταφέρουμε να καθαρίσουμε τα χέρια μας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Δεν ακουμπάμε το πρόσωπό μας με τα χέρια μας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Δεν πιάνουμε τα προσωπικά μας αντικείμενα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Δεν ακουμπάμε τους άλλους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el-G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6D0834EC-D07B-4BB9-843A-0DB4A1AEE302}"/>
              </a:ext>
            </a:extLst>
          </p:cNvPr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+mn-lt"/>
              </a:rPr>
              <a:t>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Τίτλος 1">
            <a:extLst>
              <a:ext uri="{FF2B5EF4-FFF2-40B4-BE49-F238E27FC236}">
                <a16:creationId xmlns:a16="http://schemas.microsoft.com/office/drawing/2014/main" id="{9836988E-16F5-4AE7-A07C-B4DD293DD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400" b="1"/>
              <a:t>Τι κάνουμε όταν πρέπει να δανειστούμε ένα αντικείμενο από ένα συμμαθητή μας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1FD27C7-C1F5-45C7-B7E4-5436186A5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3416300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Είναι πολύ σημαντικό να καταλάβουμε ότι δεν πρέπει να μοιραζόμαστε αντικείμενα με τους συμμαθητές μας. </a:t>
            </a:r>
            <a:r>
              <a:rPr lang="el-G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Γι</a:t>
            </a:r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αυτό το λόγο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Πριν ξεκινήσουμε το πρωί από το σπίτι πρέπει να έχουμε φροντίσει να έχουμε όλα αυτά που χρειαζόμαστε για την συγκεκριμένη ημέρα στο σχολείο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Δεν δανειζόμαστε και δεν δανείζουμε αντικείμενα όπως στυλό, μολύβια, γόμες, τετράδια, χαρτάκια </a:t>
            </a:r>
            <a:r>
              <a:rPr lang="el-G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κ.ά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Δεν μοιραζόμαστε κινητά τηλέφωνα, για τα οποία ακολουθούμε τους κανονισμούς του σχολείου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Στη περίπτωση που πρέπει να δανειστούμε ή να δανείσουμε κάτι το </a:t>
            </a:r>
            <a:r>
              <a:rPr lang="el-GR">
                <a:solidFill>
                  <a:schemeClr val="tx1">
                    <a:lumMod val="75000"/>
                    <a:lumOff val="25000"/>
                  </a:schemeClr>
                </a:solidFill>
              </a:rPr>
              <a:t>καθαρίζουμε όπως </a:t>
            </a:r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επίσης και τα χέρια μας</a:t>
            </a:r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A92FC22B-743C-4A61-8AC7-0649C6123D80}"/>
              </a:ext>
            </a:extLst>
          </p:cNvPr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+mn-lt"/>
              </a:rPr>
              <a:t>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Τίτλος 1">
            <a:extLst>
              <a:ext uri="{FF2B5EF4-FFF2-40B4-BE49-F238E27FC236}">
                <a16:creationId xmlns:a16="http://schemas.microsoft.com/office/drawing/2014/main" id="{3B981266-9DE2-48B4-B48F-84FEC5F5C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800" b="1"/>
              <a:t>Τι κάνουμε με τον κοινό εξοπλισμό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49650B4-6853-49A7-8894-47AD67DC0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34163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Αποφεύγουμε τη χρήση κοινού εξοπλισμού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Στον πίνακα γράφει ο καθηγητής με υλικά που θα χρησιμοποιεί μόνο εκείνος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Στο μάθημα της φυσικής αγωγής δεν χρησιμοποιούμε αντικείμενα με τα οποία έρχονται σε επαφή πολλά άτομα  ή δεν πραγματοποιούμε ασκήσεις που απαιτούν στενή επαφή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Ειδικά, το πρακτικό μάθημα Εργαστηρίων Πληροφορικής πραγματοποιείται με κάλυψη των πληκτρολογίων με μεμβράνη οικιακής χρήσεως, η οποία αφαιρείται με την εναλλαγή κάθε χρήστη. </a:t>
            </a:r>
            <a:r>
              <a:rPr lang="el-GR">
                <a:solidFill>
                  <a:schemeClr val="tx1">
                    <a:lumMod val="75000"/>
                    <a:lumOff val="25000"/>
                  </a:schemeClr>
                </a:solidFill>
              </a:rPr>
              <a:t>Συνιστάται η χρήση αλκοολούχου αντισηπτικού διαλύματος, πριν και μετά την είσοδο στην αίθουσα, ώστε να τηρείται η σωστή υγιεινή των χεριών.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Ο εξοπλισμός που χρησιμοποιείται από πολλούς χρήστες θα πρέπει να καθαρίζεται συχνά και οι χρήστες μετά από κάθε επαφή να πλένουν καλά τα χέρια τους</a:t>
            </a:r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AC02CED2-CE1F-4EFB-8179-A85A87B13F75}"/>
              </a:ext>
            </a:extLst>
          </p:cNvPr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+mn-lt"/>
              </a:rPr>
              <a:t>6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Αίθουσα συσκέψεων &quot;Ιόν&quot;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111</TotalTime>
  <Words>432</Words>
  <Application>Microsoft Office PowerPoint</Application>
  <PresentationFormat>Ευρεία οθόνη</PresentationFormat>
  <Paragraphs>42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2" baseType="lpstr">
      <vt:lpstr>Century Gothic</vt:lpstr>
      <vt:lpstr>Arial</vt:lpstr>
      <vt:lpstr>Wingdings 3</vt:lpstr>
      <vt:lpstr>Calibri</vt:lpstr>
      <vt:lpstr>Αίθουσα συσκέψεων "Ιόν"</vt:lpstr>
      <vt:lpstr>ΣΕΝΑΡΙΑ για ΑΣΚΗΣΗ</vt:lpstr>
      <vt:lpstr>Τι κάνουμε πριν και αφού μπούμε στην τάξη</vt:lpstr>
      <vt:lpstr>Τι κάνουμε όταν βγαίνουμε από την τάξη - Διάλειμμα</vt:lpstr>
      <vt:lpstr>Τι κάνουμε όταν το πρωί πριν ξεκινήσουμε για το σχολείο δεν νιώθουμε καλά</vt:lpstr>
      <vt:lpstr>Τι κάνουμε όταν δεν έχουμε διαθέσιμο αντισηπτικό διάλυμα για να καθαρίσουμε τα χέρια μας</vt:lpstr>
      <vt:lpstr>Τι κάνουμε όταν πρέπει να δανειστούμε ένα αντικείμενο από ένα συμμαθητή μας</vt:lpstr>
      <vt:lpstr>Τι κάνουμε με τον κοινό εξοπλισμό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ΠΕΡΙΠΤΩΣΕΙΣ</dc:title>
  <dc:creator>Flora</dc:creator>
  <cp:lastModifiedBy>Vladimiros Kiourtzidis</cp:lastModifiedBy>
  <cp:revision>38</cp:revision>
  <dcterms:created xsi:type="dcterms:W3CDTF">2020-04-25T20:59:36Z</dcterms:created>
  <dcterms:modified xsi:type="dcterms:W3CDTF">2022-03-14T08:27:32Z</dcterms:modified>
</cp:coreProperties>
</file>